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26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58" r:id="rId16"/>
    <p:sldId id="259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1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32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617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07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1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7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4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9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D999ECC-C160-4FAF-9A68-74003EDAC447}" type="datetimeFigureOut">
              <a:rPr lang="en-US" smtClean="0"/>
              <a:t>26-Dec-19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uet.ac.bd/admissiontestnotice17-18.php" TargetMode="External"/><Relationship Id="rId3" Type="http://schemas.openxmlformats.org/officeDocument/2006/relationships/hyperlink" Target="https://admissioninfos.com/agricultural-university-admission-circular-2019-20-pdf-download/" TargetMode="External"/><Relationship Id="rId7" Type="http://schemas.openxmlformats.org/officeDocument/2006/relationships/hyperlink" Target="http://www.ruet.ac.bd/admission/" TargetMode="External"/><Relationship Id="rId2" Type="http://schemas.openxmlformats.org/officeDocument/2006/relationships/hyperlink" Target="https://bdnews24.com/bangladesh/2013/11/26/zafar-iqbal-yasmeen-resig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dmission.kuet.ac.bd/adm/" TargetMode="External"/><Relationship Id="rId5" Type="http://schemas.openxmlformats.org/officeDocument/2006/relationships/hyperlink" Target="https://www.facebook.com/groups/buetadmissiontest2016/" TargetMode="External"/><Relationship Id="rId10" Type="http://schemas.openxmlformats.org/officeDocument/2006/relationships/hyperlink" Target="https://www.facebook.com/groups/kuetadmissioninfo/members/" TargetMode="External"/><Relationship Id="rId4" Type="http://schemas.openxmlformats.org/officeDocument/2006/relationships/hyperlink" Target="https://www.facebook.com/groups/kuetadmissioninfo/" TargetMode="External"/><Relationship Id="rId9" Type="http://schemas.openxmlformats.org/officeDocument/2006/relationships/hyperlink" Target="https://www.buet.ac.bd/web/home/admiss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372" y="476518"/>
            <a:ext cx="8689976" cy="165708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Algerian" pitchFamily="82" charset="0"/>
              </a:rPr>
              <a:t>University </a:t>
            </a:r>
            <a:r>
              <a:rPr lang="en-US" sz="6000" dirty="0">
                <a:solidFill>
                  <a:srgbClr val="C00000"/>
                </a:solidFill>
                <a:latin typeface="Algerian" pitchFamily="82" charset="0"/>
              </a:rPr>
              <a:t>Admission </a:t>
            </a:r>
            <a:r>
              <a:rPr lang="en-US" sz="60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endParaRPr lang="en-US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3871" y="3133054"/>
            <a:ext cx="4339482" cy="3138366"/>
          </a:xfrm>
        </p:spPr>
        <p:txBody>
          <a:bodyPr>
            <a:noAutofit/>
          </a:bodyPr>
          <a:lstStyle/>
          <a:p>
            <a:pPr algn="r"/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PrESENTED</a:t>
            </a:r>
            <a:r>
              <a:rPr lang="es-UY" sz="40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by</a:t>
            </a:r>
            <a:endParaRPr lang="es-UY" sz="40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r">
              <a:buFontTx/>
              <a:buChar char="-"/>
              <a:defRPr/>
            </a:pPr>
            <a:r>
              <a:rPr lang="es-UY" sz="2400" cap="none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Md. </a:t>
            </a:r>
            <a:r>
              <a:rPr lang="es-UY" sz="2400" cap="none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Ashikuzzaman</a:t>
            </a:r>
            <a:endParaRPr lang="es-UY" sz="2400" cap="none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r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(1607080)</a:t>
            </a:r>
            <a:endParaRPr lang="es-UY" sz="24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r">
              <a:buFontTx/>
              <a:buChar char="-"/>
              <a:defRPr/>
            </a:pP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Awal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2400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Ahmed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Fime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r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(1607079)</a:t>
            </a:r>
            <a:endParaRPr lang="es-UY" sz="24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32329" y="3133054"/>
            <a:ext cx="4540623" cy="3138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Supervised</a:t>
            </a:r>
            <a:r>
              <a:rPr lang="es-UY" sz="40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by</a:t>
            </a:r>
            <a:endParaRPr lang="es-UY" sz="40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l">
              <a:buFontTx/>
              <a:buChar char="-"/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Abdul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Aziz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   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Lecturer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r>
              <a:rPr lang="es-UY" sz="2400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  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Department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of CSE,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Kuet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46556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8" y="2056790"/>
            <a:ext cx="9668219" cy="48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2056790"/>
            <a:ext cx="9762348" cy="48012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056791"/>
            <a:ext cx="9668220" cy="4801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056792"/>
            <a:ext cx="9668220" cy="48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5" y="2070848"/>
            <a:ext cx="9668220" cy="478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3" y="2070849"/>
            <a:ext cx="9668220" cy="4787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3" y="2070845"/>
            <a:ext cx="9668220" cy="478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5" y="2070851"/>
            <a:ext cx="9668219" cy="4787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51"/>
            <a:ext cx="9668220" cy="4787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51"/>
            <a:ext cx="9668219" cy="4787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49"/>
            <a:ext cx="9668219" cy="47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74" y="2056790"/>
            <a:ext cx="9668219" cy="480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59" y="2056791"/>
            <a:ext cx="9668219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developing tools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Framework Used</a:t>
            </a:r>
            <a:r>
              <a:rPr lang="en-US" sz="3600" cap="none" dirty="0" smtClean="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Asp.net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IDE Used:</a:t>
            </a: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Microsoft 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Visual 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Studio 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Ultimate 2012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Debugging Browser:</a:t>
            </a:r>
            <a:b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41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Google Chrome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endParaRPr lang="en-US" sz="3600" cap="none" dirty="0">
              <a:solidFill>
                <a:srgbClr val="FF000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56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428920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Client </a:t>
            </a: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Side</a:t>
            </a:r>
            <a:r>
              <a:rPr lang="en-US" sz="2800" cap="none" dirty="0" smtClean="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</a:p>
          <a:p>
            <a:pPr marL="0" indent="0">
              <a:buNone/>
            </a:pPr>
            <a:r>
              <a:rPr lang="en-US" sz="28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HTML</a:t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CSS</a:t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JavaScript</a:t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Bootstrap</a:t>
            </a:r>
          </a:p>
          <a:p>
            <a:pPr>
              <a:buFont typeface="Wingdings" pitchFamily="2" charset="2"/>
              <a:buChar char="q"/>
            </a:pPr>
            <a:r>
              <a:rPr lang="en-US" sz="2800" cap="none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Server </a:t>
            </a:r>
            <a:r>
              <a:rPr lang="en-US" sz="2800" cap="none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Side</a:t>
            </a: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Visual </a:t>
            </a:r>
            <a:r>
              <a:rPr lang="en-US" sz="24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#</a:t>
            </a:r>
            <a:endParaRPr lang="en-US" sz="2800" cap="none" dirty="0" smtClean="0">
              <a:solidFill>
                <a:schemeClr val="accent3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q"/>
            </a:pP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DBMS: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Microsoft SQL</a:t>
            </a:r>
            <a:endParaRPr lang="en-US" sz="3600" cap="none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developing tools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w Cen MT (Body)"/>
              </a:rPr>
              <a:t> Large database </a:t>
            </a:r>
          </a:p>
          <a:p>
            <a:r>
              <a:rPr lang="en-US" sz="2400" cap="none" dirty="0" smtClean="0">
                <a:latin typeface="Tw Cen MT (Body)"/>
              </a:rPr>
              <a:t>Temporary table construction </a:t>
            </a:r>
          </a:p>
          <a:p>
            <a:r>
              <a:rPr lang="en-US" sz="2400" cap="none" dirty="0" smtClean="0">
                <a:latin typeface="Tw Cen MT (Body)"/>
              </a:rPr>
              <a:t>Incomplete payment system</a:t>
            </a:r>
          </a:p>
          <a:p>
            <a:r>
              <a:rPr lang="en-US" sz="2400" cap="none" dirty="0">
                <a:latin typeface="Tw Cen MT (Body)"/>
                <a:cs typeface="Arial" pitchFamily="34" charset="0"/>
              </a:rPr>
              <a:t> </a:t>
            </a:r>
            <a:r>
              <a:rPr lang="en-US" sz="2400" cap="none" dirty="0" smtClean="0">
                <a:latin typeface="Tw Cen MT (Body)"/>
                <a:cs typeface="Arial" pitchFamily="34" charset="0"/>
              </a:rPr>
              <a:t>Limited file size</a:t>
            </a:r>
            <a:endParaRPr lang="en-US" sz="2400" cap="none" dirty="0">
              <a:latin typeface="Tw Cen MT (Body)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69141"/>
            <a:ext cx="10363826" cy="4168587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smtClean="0">
                <a:solidFill>
                  <a:srgbClr val="0070C0"/>
                </a:solidFill>
                <a:hlinkClick r:id="rId2"/>
              </a:rPr>
              <a:t>https://bdnews24.com/bangladesh/2013/11/26/zafar-iqbal-yasmeen-resign/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3"/>
              </a:rPr>
              <a:t>https://admissioninfos.com/agricultural-university-admission-circular-2019-20-pdf-download/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4"/>
              </a:rPr>
              <a:t>https://www.facebook.com/groups/kuetadmissioninfo/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5"/>
              </a:rPr>
              <a:t>https://www.facebook.com/groups/buetadmissiontest2016/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6"/>
              </a:rPr>
              <a:t>http://admission.kuet.ac.bd/adm/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smtClean="0">
                <a:solidFill>
                  <a:srgbClr val="0070C0"/>
                </a:solidFill>
                <a:hlinkClick r:id="rId7"/>
              </a:rPr>
              <a:t>http://www.ruet.ac.bd/admission/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8"/>
              </a:rPr>
              <a:t>https://www.cuet.ac.bd/admissiontestnotice17-18.php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9"/>
              </a:rPr>
              <a:t>https://www.buet.ac.bd/web/home/admission</a:t>
            </a:r>
            <a:endParaRPr lang="en-US" cap="none" dirty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10"/>
              </a:rPr>
              <a:t>https://www.facebook.com/groups/kuetadmissioninfo/members/</a:t>
            </a:r>
            <a:endParaRPr lang="en-US" cap="none" dirty="0" smtClean="0">
              <a:solidFill>
                <a:srgbClr val="0070C0"/>
              </a:solidFill>
            </a:endParaRPr>
          </a:p>
          <a:p>
            <a:endParaRPr lang="en-US" cap="none" dirty="0">
              <a:solidFill>
                <a:srgbClr val="007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Reference </a:t>
            </a:r>
          </a:p>
        </p:txBody>
      </p:sp>
    </p:spTree>
    <p:extLst>
      <p:ext uri="{BB962C8B-B14F-4D97-AF65-F5344CB8AC3E}">
        <p14:creationId xmlns:p14="http://schemas.microsoft.com/office/powerpoint/2010/main" val="16121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37786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itchFamily="82" charset="0"/>
              </a:rPr>
              <a:t>Introduction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a web based project.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works as a helpdesk for admission students 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a platform to gather all authentic information at a place and display them in a organized way.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itchFamily="82" charset="0"/>
              </a:rPr>
              <a:t>Objectives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Application system for combined admission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All the information at a same place. </a:t>
            </a:r>
          </a:p>
          <a:p>
            <a:pPr>
              <a:lnSpc>
                <a:spcPct val="100000"/>
              </a:lnSpc>
            </a:pPr>
            <a:r>
              <a:rPr lang="en-US" sz="2400" cap="none" dirty="0"/>
              <a:t> </a:t>
            </a:r>
            <a:r>
              <a:rPr lang="en-US" sz="2400" cap="none" dirty="0" smtClean="0"/>
              <a:t>Provide frequently asked questions section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 </a:t>
            </a:r>
            <a:r>
              <a:rPr lang="en-US" sz="2400" cap="none" dirty="0" smtClean="0"/>
              <a:t>Transport </a:t>
            </a:r>
            <a:r>
              <a:rPr lang="en-US" sz="2400" cap="none" dirty="0"/>
              <a:t>and accommodation information</a:t>
            </a:r>
          </a:p>
          <a:p>
            <a:pPr>
              <a:lnSpc>
                <a:spcPct val="100000"/>
              </a:lnSpc>
            </a:pPr>
            <a:r>
              <a:rPr lang="en-US" sz="2400" cap="none" dirty="0" smtClean="0"/>
              <a:t> A </a:t>
            </a:r>
            <a:r>
              <a:rPr lang="en-US" sz="2400" cap="none" dirty="0"/>
              <a:t>communication platform for students. </a:t>
            </a:r>
          </a:p>
          <a:p>
            <a:pPr>
              <a:lnSpc>
                <a:spcPct val="100000"/>
              </a:lnSpc>
            </a:pPr>
            <a:r>
              <a:rPr lang="en-US" sz="2400" cap="none" dirty="0" smtClean="0"/>
              <a:t> Interface </a:t>
            </a:r>
            <a:r>
              <a:rPr lang="en-US" sz="2400" cap="none" dirty="0"/>
              <a:t>for authority to provide their respected information as admin. </a:t>
            </a:r>
            <a:endParaRPr lang="en-US" sz="2400" cap="none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342900" indent="-342900">
              <a:lnSpc>
                <a:spcPct val="100000"/>
              </a:lnSpc>
            </a:pPr>
            <a:endParaRPr lang="en-US" sz="2400" cap="none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82" y="1839880"/>
            <a:ext cx="9708776" cy="480120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12156" y="3785779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707719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7888501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8614641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6821082" y="4317779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9479736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3509746" y="3801214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649968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566304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642585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10452405" y="34458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1"/>
            <a:ext cx="10364451" cy="15867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017058"/>
            <a:ext cx="9762350" cy="48012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017057"/>
            <a:ext cx="9762350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056790"/>
            <a:ext cx="9668220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4" y="2047742"/>
            <a:ext cx="9668220" cy="48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2" y="2137894"/>
            <a:ext cx="9668220" cy="472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2" y="2137893"/>
            <a:ext cx="9668220" cy="47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2124636"/>
            <a:ext cx="9668220" cy="473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2124637"/>
            <a:ext cx="9668220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438</TotalTime>
  <Words>214</Words>
  <Application>Microsoft Office PowerPoint</Application>
  <PresentationFormat>Custom</PresentationFormat>
  <Paragraphs>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Droplet</vt:lpstr>
      <vt:lpstr>University Admission Information</vt:lpstr>
      <vt:lpstr>University Admission Information Introduction</vt:lpstr>
      <vt:lpstr>University Admission Information Objectives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developing tools</vt:lpstr>
      <vt:lpstr>university Admission Information developing tools</vt:lpstr>
      <vt:lpstr>university Admission Information Limitations</vt:lpstr>
      <vt:lpstr>university Admission Information Reference </vt:lpstr>
      <vt:lpstr>university Admission Information     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Ticketing Website</dc:title>
  <dc:creator>MRZ</dc:creator>
  <cp:lastModifiedBy>User</cp:lastModifiedBy>
  <cp:revision>51</cp:revision>
  <dcterms:created xsi:type="dcterms:W3CDTF">2019-06-29T07:44:59Z</dcterms:created>
  <dcterms:modified xsi:type="dcterms:W3CDTF">2019-12-25T20:29:23Z</dcterms:modified>
</cp:coreProperties>
</file>